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7103E16B-3EFA-44FF-99B0-17B4283AFBFC}" type="datetimeFigureOut">
              <a:rPr lang="it-IT" smtClean="0"/>
              <a:t>11/11/2011</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AD728C91-2705-49F3-94E5-E5E6A22CEE5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D728C91-2705-49F3-94E5-E5E6A22CEE5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D728C91-2705-49F3-94E5-E5E6A22CEE5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D728C91-2705-49F3-94E5-E5E6A22CEE58}"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D728C91-2705-49F3-94E5-E5E6A22CEE58}"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AD728C91-2705-49F3-94E5-E5E6A22CEE58}"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AD728C91-2705-49F3-94E5-E5E6A22CEE58}"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AD728C91-2705-49F3-94E5-E5E6A22CEE58}"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7103E16B-3EFA-44FF-99B0-17B4283AFBFC}" type="datetimeFigureOut">
              <a:rPr lang="it-IT" smtClean="0"/>
              <a:t>11/11/2011</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AD728C91-2705-49F3-94E5-E5E6A22CEE5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7103E16B-3EFA-44FF-99B0-17B4283AFBFC}" type="datetimeFigureOut">
              <a:rPr lang="it-IT" smtClean="0"/>
              <a:t>11/11/2011</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AD728C91-2705-49F3-94E5-E5E6A22CEE58}"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7103E16B-3EFA-44FF-99B0-17B4283AFBFC}" type="datetimeFigureOut">
              <a:rPr lang="it-IT" smtClean="0"/>
              <a:t>11/11/2011</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AD728C91-2705-49F3-94E5-E5E6A22CEE58}"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103E16B-3EFA-44FF-99B0-17B4283AFBFC}" type="datetimeFigureOut">
              <a:rPr lang="it-IT" smtClean="0"/>
              <a:t>11/11/2011</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D728C91-2705-49F3-94E5-E5E6A22CEE5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teoria atomica della materia</a:t>
            </a:r>
            <a:endParaRPr lang="it-IT" dirty="0"/>
          </a:p>
        </p:txBody>
      </p:sp>
      <p:sp>
        <p:nvSpPr>
          <p:cNvPr id="3" name="Sottotitolo 2"/>
          <p:cNvSpPr>
            <a:spLocks noGrp="1"/>
          </p:cNvSpPr>
          <p:nvPr>
            <p:ph type="subTitle" idx="1"/>
          </p:nvPr>
        </p:nvSpPr>
        <p:spPr/>
        <p:txBody>
          <a:bodyPr/>
          <a:lstStyle/>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endParaRPr lang="it-IT" dirty="0" smtClean="0"/>
          </a:p>
          <a:p>
            <a:r>
              <a:rPr lang="it-IT" dirty="0" smtClean="0"/>
              <a:t> Se, prima e dopo di una reazione chimica in cui non si scambia materia con l’ambiente esterno, dovessimo pesare i reagenti e i prodotti della reazione, ci accorgeremo che la massa rimane invariata. Nelle reazioni in cui si ha svolgimento di gas dovrà essere calcolata anche la massa del gas, e anche in questo ultimo caso la massa risulta equivalente. Questo è alla base della legge della conservazione della massa. o legge di </a:t>
            </a:r>
            <a:r>
              <a:rPr lang="it-IT" dirty="0" err="1" smtClean="0"/>
              <a:t>Lavoisier</a:t>
            </a:r>
            <a:r>
              <a:rPr lang="it-IT" dirty="0" smtClean="0"/>
              <a:t>, che afferma:</a:t>
            </a:r>
          </a:p>
          <a:p>
            <a:r>
              <a:rPr lang="it-IT" dirty="0" smtClean="0">
                <a:solidFill>
                  <a:srgbClr val="FF0000"/>
                </a:solidFill>
              </a:rPr>
              <a:t>Se in una reazione chimica non si scambia materia con l’ambiente esterno, la massa dei prodotti di reazione è uguale alla massa iniziale dei reagenti</a:t>
            </a:r>
            <a:endParaRPr lang="it-IT" dirty="0">
              <a:solidFill>
                <a:srgbClr val="FF0000"/>
              </a:solidFill>
            </a:endParaRPr>
          </a:p>
        </p:txBody>
      </p:sp>
      <p:sp>
        <p:nvSpPr>
          <p:cNvPr id="2" name="Titolo 1"/>
          <p:cNvSpPr>
            <a:spLocks noGrp="1"/>
          </p:cNvSpPr>
          <p:nvPr>
            <p:ph type="title"/>
          </p:nvPr>
        </p:nvSpPr>
        <p:spPr/>
        <p:txBody>
          <a:bodyPr>
            <a:noAutofit/>
          </a:bodyPr>
          <a:lstStyle/>
          <a:p>
            <a:r>
              <a:rPr lang="it-IT" sz="3200" dirty="0" smtClean="0"/>
              <a:t>La legge di </a:t>
            </a:r>
            <a:r>
              <a:rPr lang="it-IT" sz="3200" dirty="0" err="1" smtClean="0"/>
              <a:t>Lavoisier</a:t>
            </a:r>
            <a:r>
              <a:rPr lang="it-IT" sz="3200" dirty="0" smtClean="0"/>
              <a:t/>
            </a:r>
            <a:br>
              <a:rPr lang="it-IT" sz="3200" dirty="0" smtClean="0"/>
            </a:br>
            <a:r>
              <a:rPr lang="it-IT" sz="3200" dirty="0" smtClean="0"/>
              <a:t>o </a:t>
            </a:r>
            <a:r>
              <a:rPr lang="it-IT" sz="3200" dirty="0" smtClean="0"/>
              <a:t>legge della conservazione della massa</a:t>
            </a:r>
            <a:endParaRPr lang="it-IT"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ox(i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endParaRPr lang="it-IT" dirty="0" smtClean="0"/>
          </a:p>
          <a:p>
            <a:r>
              <a:rPr lang="it-IT" dirty="0" smtClean="0"/>
              <a:t> Quando facciamo reagire due sostanze, vediamo che se ne mettiamo un eccesso di una l’andamento della reazione non cambia, la massa in eccesso non reagisce e si trova inalterata alla fine della reazione, assieme al prodotto della reazione. In una reazione del genere non si possono mai trovare tutti e due i reagenti, in quanto l’eccesso si forma dopo che uno dei due è reagito completamente. Quindi il rapporto di combinazione tra due reagenti è costante, che ci sia o non ci sia una quantità eccessiva di uno dei due. Da queste osservazioni John Proust scrisse una legge che prende il suo nome, la legge di Proust, chiamata anche legge delle proporzioni costanti. L’enunciato è</a:t>
            </a:r>
            <a:r>
              <a:rPr lang="it-IT" dirty="0" smtClean="0"/>
              <a:t>:</a:t>
            </a:r>
          </a:p>
          <a:p>
            <a:r>
              <a:rPr lang="it-IT" dirty="0" smtClean="0">
                <a:solidFill>
                  <a:srgbClr val="FF0000"/>
                </a:solidFill>
              </a:rPr>
              <a:t>Quando due sostanze si combinano per formare un composto, le loro masse si combinano in proporzioni definite e costanti</a:t>
            </a:r>
            <a:endParaRPr lang="it-IT" dirty="0">
              <a:solidFill>
                <a:srgbClr val="FF0000"/>
              </a:solidFill>
            </a:endParaRPr>
          </a:p>
        </p:txBody>
      </p:sp>
      <p:sp>
        <p:nvSpPr>
          <p:cNvPr id="2" name="Titolo 1"/>
          <p:cNvSpPr>
            <a:spLocks noGrp="1"/>
          </p:cNvSpPr>
          <p:nvPr>
            <p:ph type="title"/>
          </p:nvPr>
        </p:nvSpPr>
        <p:spPr/>
        <p:txBody>
          <a:bodyPr>
            <a:normAutofit fontScale="90000"/>
          </a:bodyPr>
          <a:lstStyle/>
          <a:p>
            <a:r>
              <a:rPr lang="it-IT" dirty="0" smtClean="0"/>
              <a:t>La legge di Proust</a:t>
            </a:r>
            <a:br>
              <a:rPr lang="it-IT" dirty="0" smtClean="0"/>
            </a:br>
            <a:r>
              <a:rPr lang="it-IT" sz="4000" dirty="0" smtClean="0"/>
              <a:t>o legge delle proporzioni costanti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endParaRPr lang="it-IT" dirty="0" smtClean="0"/>
          </a:p>
          <a:p>
            <a:r>
              <a:rPr lang="it-IT" dirty="0" smtClean="0"/>
              <a:t> Alcuni elementi si possono combinare tra loro e dare origine a più di un composto. Questi composti sono differenti tra loro per numero di atomi della molecola e per le proprietà.</a:t>
            </a:r>
          </a:p>
          <a:p>
            <a:r>
              <a:rPr lang="it-IT" dirty="0" smtClean="0"/>
              <a:t> Dalton scoprì che le quantità in massa dei due elementi stanno tra loro secondo rapporti espressi da numeri interi. Da questa analisi Dalton arrivò alla legge che porta il suo nome, la legge di Dalton o legge delle proporzioni multiple, che afferma:</a:t>
            </a:r>
          </a:p>
          <a:p>
            <a:r>
              <a:rPr lang="it-IT" dirty="0" smtClean="0">
                <a:solidFill>
                  <a:srgbClr val="FF0000"/>
                </a:solidFill>
              </a:rPr>
              <a:t>Le quantità in massa di un elemento che si combinano con la stessa quantità di un altro elemento per formare diversi composti, stanno tra loro in rapporti espressi da numeri interi.</a:t>
            </a:r>
          </a:p>
          <a:p>
            <a:r>
              <a:rPr lang="it-IT" dirty="0" smtClean="0"/>
              <a:t> Questa legge conferma la teoria atomica di Dalton.</a:t>
            </a:r>
            <a:endParaRPr lang="it-IT" dirty="0"/>
          </a:p>
        </p:txBody>
      </p:sp>
      <p:sp>
        <p:nvSpPr>
          <p:cNvPr id="2" name="Titolo 1"/>
          <p:cNvSpPr>
            <a:spLocks noGrp="1"/>
          </p:cNvSpPr>
          <p:nvPr>
            <p:ph type="title"/>
          </p:nvPr>
        </p:nvSpPr>
        <p:spPr/>
        <p:txBody>
          <a:bodyPr>
            <a:normAutofit fontScale="90000"/>
          </a:bodyPr>
          <a:lstStyle/>
          <a:p>
            <a:r>
              <a:rPr lang="it-IT" dirty="0" smtClean="0"/>
              <a:t>La legge di Dalton</a:t>
            </a:r>
            <a:br>
              <a:rPr lang="it-IT" dirty="0" smtClean="0"/>
            </a:br>
            <a:r>
              <a:rPr lang="it-IT" sz="4000" dirty="0" smtClean="0"/>
              <a:t>o legge delle proporzioni multiple</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endParaRPr lang="it-IT" dirty="0" smtClean="0"/>
          </a:p>
          <a:p>
            <a:endParaRPr lang="it-IT" dirty="0" smtClean="0"/>
          </a:p>
          <a:p>
            <a:r>
              <a:rPr lang="it-IT" dirty="0" smtClean="0"/>
              <a:t>All'inizio del 1800 lo scienziato inglese John Dalton formulò la prima teoria atomica della materia scientificamente valida. Dalton si rese conto che questa ipotesi forniva una perfetta chiave di interpretazione di tutte le fondamentali leggi della chimica a quei tempi già note (</a:t>
            </a:r>
            <a:r>
              <a:rPr lang="it-IT" dirty="0" smtClean="0">
                <a:solidFill>
                  <a:srgbClr val="FF0000"/>
                </a:solidFill>
              </a:rPr>
              <a:t>la legge di conservazione della massa, la legge delle proporzioni definite e la legge delle proporzioni multiple da lui stesso enunciata</a:t>
            </a:r>
            <a:r>
              <a:rPr lang="it-IT" dirty="0" smtClean="0"/>
              <a:t>).</a:t>
            </a:r>
          </a:p>
          <a:p>
            <a:r>
              <a:rPr lang="it-IT" dirty="0" smtClean="0"/>
              <a:t> Il termine atomo (dal greco: indivisibile) fu ripreso dal filosofo greco Democrito che per primo, nel IV sec. a.C., aveva ipotizzato che la materia fosse costituita da particelle indivisibili. Quella di Democrito era una teoria filosofica, non si basava cioè su dati oggettivi e non incontrò </a:t>
            </a:r>
            <a:r>
              <a:rPr lang="it-IT" dirty="0" smtClean="0"/>
              <a:t>d’altronde </a:t>
            </a:r>
            <a:r>
              <a:rPr lang="it-IT" dirty="0" smtClean="0"/>
              <a:t>un grande favore. Nei secoli che seguirono, infatti, le interpretazioni più seguite furono altre e fu necessario aspettare 2000 anni </a:t>
            </a:r>
            <a:r>
              <a:rPr lang="it-IT" dirty="0" err="1" smtClean="0"/>
              <a:t>perchè</a:t>
            </a:r>
            <a:r>
              <a:rPr lang="it-IT" dirty="0" smtClean="0"/>
              <a:t> queste idee riprendessero piede. </a:t>
            </a:r>
          </a:p>
          <a:p>
            <a:r>
              <a:rPr lang="it-IT" dirty="0" smtClean="0"/>
              <a:t> Dal 1800 a oggi la teoria atomica di Dalton ha avuto continue conferme e da non molti anni, attraverso l'uso di tecniche microscopiche sofisticate, è stato anche possibile ottenere immagini dirette di alcuni atomi.</a:t>
            </a:r>
          </a:p>
          <a:p>
            <a:endParaRPr lang="it-IT" dirty="0" smtClean="0"/>
          </a:p>
        </p:txBody>
      </p:sp>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LA TEORIA ATOMICA </a:t>
            </a:r>
            <a:r>
              <a:rPr lang="it-IT" dirty="0" err="1" smtClean="0"/>
              <a:t>DI</a:t>
            </a:r>
            <a:r>
              <a:rPr lang="it-IT" dirty="0" smtClean="0"/>
              <a:t> DALTON</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r>
              <a:rPr lang="it-IT" dirty="0" smtClean="0"/>
              <a:t>I punti principali della teoria atomica di Dalton possono essere così schematizzati:</a:t>
            </a:r>
          </a:p>
          <a:p>
            <a:pPr marL="514350" indent="-514350">
              <a:buFont typeface="+mj-lt"/>
              <a:buAutoNum type="arabicPeriod"/>
            </a:pPr>
            <a:r>
              <a:rPr lang="it-IT" dirty="0" smtClean="0">
                <a:solidFill>
                  <a:srgbClr val="FF0000"/>
                </a:solidFill>
              </a:rPr>
              <a:t>La materia ha una natura discontinua ed è costituita da particelle microscopiche non </a:t>
            </a:r>
            <a:r>
              <a:rPr lang="it-IT" dirty="0" smtClean="0">
                <a:solidFill>
                  <a:srgbClr val="FF0000"/>
                </a:solidFill>
              </a:rPr>
              <a:t>ulteriormente </a:t>
            </a:r>
            <a:r>
              <a:rPr lang="it-IT" dirty="0" smtClean="0">
                <a:solidFill>
                  <a:srgbClr val="FF0000"/>
                </a:solidFill>
              </a:rPr>
              <a:t>divisibili (atomi). </a:t>
            </a:r>
          </a:p>
          <a:p>
            <a:pPr marL="514350" indent="-514350">
              <a:buFont typeface="+mj-lt"/>
              <a:buAutoNum type="arabicPeriod"/>
            </a:pPr>
            <a:r>
              <a:rPr lang="it-IT" dirty="0" smtClean="0">
                <a:solidFill>
                  <a:srgbClr val="FF0000"/>
                </a:solidFill>
              </a:rPr>
              <a:t>Gli atomi di uno stesso elemento sono tutti uguali. </a:t>
            </a:r>
          </a:p>
          <a:p>
            <a:pPr marL="514350" indent="-514350">
              <a:buFont typeface="+mj-lt"/>
              <a:buAutoNum type="arabicPeriod"/>
            </a:pPr>
            <a:r>
              <a:rPr lang="it-IT" dirty="0" smtClean="0">
                <a:solidFill>
                  <a:srgbClr val="FF0000"/>
                </a:solidFill>
              </a:rPr>
              <a:t>Gli atomi di elementi differenti sono diversi. </a:t>
            </a:r>
          </a:p>
          <a:p>
            <a:pPr marL="514350" indent="-514350">
              <a:buFont typeface="+mj-lt"/>
              <a:buAutoNum type="arabicPeriod"/>
            </a:pPr>
            <a:r>
              <a:rPr lang="it-IT" dirty="0" smtClean="0">
                <a:solidFill>
                  <a:srgbClr val="FF0000"/>
                </a:solidFill>
              </a:rPr>
              <a:t>Nei composti e nelle reazioni chimiche non possono essere presenti che numeri interi di atomi (non ha cioè senso parlare di frazioni di atomi). </a:t>
            </a:r>
          </a:p>
          <a:p>
            <a:endParaRPr lang="it-IT" dirty="0" smtClean="0"/>
          </a:p>
          <a:p>
            <a:r>
              <a:rPr lang="it-IT" dirty="0" smtClean="0"/>
              <a:t>Anche la teoria di Dalton tuttavia dovette ben presto essere modificata. Le nuove scoperte fatte tra la fine del 1800 e l'inizio del 1900 dimostrarono infatti che l'atomo è divisibile e costituito da particelle più piccole dette subatomiche. Rimane valida la seguente definizione di atomo: </a:t>
            </a:r>
          </a:p>
          <a:p>
            <a:endParaRPr lang="it-IT" dirty="0" smtClean="0"/>
          </a:p>
          <a:p>
            <a:endParaRPr lang="it-IT" dirty="0" smtClean="0"/>
          </a:p>
          <a:p>
            <a:r>
              <a:rPr lang="it-IT" dirty="0" smtClean="0"/>
              <a:t> </a:t>
            </a:r>
            <a:r>
              <a:rPr lang="it-IT" dirty="0" smtClean="0">
                <a:solidFill>
                  <a:srgbClr val="FF0000"/>
                </a:solidFill>
              </a:rPr>
              <a:t>L'atomo è la più piccola parte di un elemento che ne mantiene le caratteristiche</a:t>
            </a:r>
          </a:p>
          <a:p>
            <a:endParaRPr lang="it-IT" dirty="0"/>
          </a:p>
        </p:txBody>
      </p:sp>
      <p:sp>
        <p:nvSpPr>
          <p:cNvPr id="2" name="Titolo 1"/>
          <p:cNvSpPr>
            <a:spLocks noGrp="1"/>
          </p:cNvSpPr>
          <p:nvPr>
            <p:ph type="title"/>
          </p:nvPr>
        </p:nvSpPr>
        <p:spPr/>
        <p:txBody>
          <a:bodyPr>
            <a:normAutofit fontScale="90000"/>
          </a:bodyPr>
          <a:lstStyle/>
          <a:p>
            <a:r>
              <a:rPr lang="it-IT" dirty="0" smtClean="0"/>
              <a:t>LA TEORIA ATOMICA </a:t>
            </a:r>
            <a:r>
              <a:rPr lang="it-IT" dirty="0" err="1" smtClean="0"/>
              <a:t>DI</a:t>
            </a:r>
            <a:r>
              <a:rPr lang="it-IT" dirty="0" smtClean="0"/>
              <a:t> </a:t>
            </a:r>
            <a:r>
              <a:rPr lang="it-IT" dirty="0" smtClean="0"/>
              <a:t>DALTON (2)</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TotalTime>
  <Words>737</Words>
  <Application>Microsoft Office PowerPoint</Application>
  <PresentationFormat>Presentazione su schermo (4:3)</PresentationFormat>
  <Paragraphs>32</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Viale</vt:lpstr>
      <vt:lpstr>La teoria atomica della materia</vt:lpstr>
      <vt:lpstr>La legge di Lavoisier o legge della conservazione della massa</vt:lpstr>
      <vt:lpstr>La legge di Proust o legge delle proporzioni costanti</vt:lpstr>
      <vt:lpstr>La legge di Dalton o legge delle proporzioni multiple</vt:lpstr>
      <vt:lpstr>  LA TEORIA ATOMICA DI DALTON</vt:lpstr>
      <vt:lpstr>LA TEORIA ATOMICA DI DALTON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daniele</dc:creator>
  <cp:lastModifiedBy>daniele</cp:lastModifiedBy>
  <cp:revision>4</cp:revision>
  <dcterms:created xsi:type="dcterms:W3CDTF">2011-11-11T16:46:26Z</dcterms:created>
  <dcterms:modified xsi:type="dcterms:W3CDTF">2011-11-11T17:12:12Z</dcterms:modified>
</cp:coreProperties>
</file>